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81" r:id="rId5"/>
    <p:sldId id="296" r:id="rId6"/>
    <p:sldId id="298" r:id="rId7"/>
    <p:sldId id="297" r:id="rId8"/>
    <p:sldId id="293" r:id="rId9"/>
    <p:sldId id="295" r:id="rId10"/>
    <p:sldId id="280" r:id="rId11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5" autoAdjust="0"/>
    <p:restoredTop sz="94879" autoAdjust="0"/>
  </p:normalViewPr>
  <p:slideViewPr>
    <p:cSldViewPr snapToGrid="0">
      <p:cViewPr varScale="1">
        <p:scale>
          <a:sx n="100" d="100"/>
          <a:sy n="100" d="100"/>
        </p:scale>
        <p:origin x="72" y="276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80" d="100"/>
          <a:sy n="80" d="100"/>
        </p:scale>
        <p:origin x="3984" y="1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ke Test User" userId="SID-0" providerId="Test" clId="FakeClientId"/>
    <pc:docChg chg="undo custSel modSld">
      <pc:chgData name="Fake Test User" userId="SID-0" providerId="Test" clId="FakeClientId" dt="2024-03-14T06:02:47.803" v="12" actId="27636"/>
      <pc:docMkLst>
        <pc:docMk/>
      </pc:docMkLst>
      <pc:sldChg chg="modSp mod">
        <pc:chgData name="Fake Test User" userId="SID-0" providerId="Test" clId="FakeClientId" dt="2024-03-14T06:00:45.396" v="1" actId="27636"/>
        <pc:sldMkLst>
          <pc:docMk/>
          <pc:sldMk cId="3666674671" sldId="261"/>
        </pc:sldMkLst>
        <pc:spChg chg="mod">
          <ac:chgData name="Fake Test User" userId="SID-0" providerId="Test" clId="FakeClientId" dt="2024-03-14T06:00:45.396" v="1" actId="27636"/>
          <ac:spMkLst>
            <pc:docMk/>
            <pc:sldMk cId="3666674671" sldId="261"/>
            <ac:spMk id="3" creationId="{A6A33159-D030-2F82-A142-F75940728319}"/>
          </ac:spMkLst>
        </pc:spChg>
      </pc:sldChg>
      <pc:sldChg chg="modSp mod">
        <pc:chgData name="Fake Test User" userId="SID-0" providerId="Test" clId="FakeClientId" dt="2024-03-14T06:02:23.162" v="4" actId="14100"/>
        <pc:sldMkLst>
          <pc:docMk/>
          <pc:sldMk cId="729609147" sldId="265"/>
        </pc:sldMkLst>
        <pc:spChg chg="mod">
          <ac:chgData name="Fake Test User" userId="SID-0" providerId="Test" clId="FakeClientId" dt="2024-03-14T06:02:23.162" v="4" actId="14100"/>
          <ac:spMkLst>
            <pc:docMk/>
            <pc:sldMk cId="729609147" sldId="265"/>
            <ac:spMk id="52" creationId="{F2CCE123-860F-8623-781F-12CEA66980F5}"/>
          </ac:spMkLst>
        </pc:spChg>
      </pc:sldChg>
      <pc:sldChg chg="modSp mod">
        <pc:chgData name="Fake Test User" userId="SID-0" providerId="Test" clId="FakeClientId" dt="2024-03-14T06:02:00.802" v="3" actId="255"/>
        <pc:sldMkLst>
          <pc:docMk/>
          <pc:sldMk cId="643777997" sldId="266"/>
        </pc:sldMkLst>
        <pc:spChg chg="mod">
          <ac:chgData name="Fake Test User" userId="SID-0" providerId="Test" clId="FakeClientId" dt="2024-03-14T06:00:45.411" v="2" actId="27636"/>
          <ac:spMkLst>
            <pc:docMk/>
            <pc:sldMk cId="643777997" sldId="266"/>
            <ac:spMk id="3" creationId="{05948542-FCE1-3AE6-C6C9-17975609DF70}"/>
          </ac:spMkLst>
        </pc:spChg>
        <pc:spChg chg="mod">
          <ac:chgData name="Fake Test User" userId="SID-0" providerId="Test" clId="FakeClientId" dt="2024-03-14T06:02:00.802" v="3" actId="255"/>
          <ac:spMkLst>
            <pc:docMk/>
            <pc:sldMk cId="643777997" sldId="266"/>
            <ac:spMk id="4" creationId="{3EE67564-0457-E486-97D0-8109D2C97B3F}"/>
          </ac:spMkLst>
        </pc:spChg>
      </pc:sldChg>
      <pc:sldChg chg="modSp mod">
        <pc:chgData name="Fake Test User" userId="SID-0" providerId="Test" clId="FakeClientId" dt="2024-03-14T06:02:47.803" v="12" actId="27636"/>
        <pc:sldMkLst>
          <pc:docMk/>
          <pc:sldMk cId="3930438526" sldId="278"/>
        </pc:sldMkLst>
        <pc:spChg chg="mod">
          <ac:chgData name="Fake Test User" userId="SID-0" providerId="Test" clId="FakeClientId" dt="2024-03-14T06:02:47.803" v="12" actId="27636"/>
          <ac:spMkLst>
            <pc:docMk/>
            <pc:sldMk cId="3930438526" sldId="278"/>
            <ac:spMk id="15" creationId="{9C373000-EEA1-D16F-189A-338FFDA2E708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01FA4A-B942-43BB-8F11-99C32B1AE9C4}" type="doc">
      <dgm:prSet loTypeId="urn:microsoft.com/office/officeart/2005/8/layout/hierarchy4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05E0BA90-ED32-406C-AD4D-C31F2241D699}">
      <dgm:prSet/>
      <dgm:spPr/>
      <dgm:t>
        <a:bodyPr/>
        <a:lstStyle/>
        <a:p>
          <a:r>
            <a:rPr lang="en-US" dirty="0"/>
            <a:t>Osnova.py </a:t>
          </a:r>
          <a:r>
            <a:rPr lang="ru-RU" dirty="0"/>
            <a:t>главный цикл программы</a:t>
          </a:r>
        </a:p>
      </dgm:t>
    </dgm:pt>
    <dgm:pt modelId="{3E260A0A-480F-4401-A7B9-D38C27511675}" type="parTrans" cxnId="{F2DF4C78-4B5A-445C-8839-81AD20BBFADE}">
      <dgm:prSet/>
      <dgm:spPr/>
      <dgm:t>
        <a:bodyPr/>
        <a:lstStyle/>
        <a:p>
          <a:endParaRPr lang="ru-RU"/>
        </a:p>
      </dgm:t>
    </dgm:pt>
    <dgm:pt modelId="{DD610C47-F238-4555-9E07-BC81D295A3EF}" type="sibTrans" cxnId="{F2DF4C78-4B5A-445C-8839-81AD20BBFADE}">
      <dgm:prSet/>
      <dgm:spPr/>
      <dgm:t>
        <a:bodyPr/>
        <a:lstStyle/>
        <a:p>
          <a:endParaRPr lang="ru-RU"/>
        </a:p>
      </dgm:t>
    </dgm:pt>
    <dgm:pt modelId="{021DA774-6E87-4260-89F3-3E1F26E048A7}">
      <dgm:prSet/>
      <dgm:spPr/>
      <dgm:t>
        <a:bodyPr/>
        <a:lstStyle/>
        <a:p>
          <a:r>
            <a:rPr lang="en-US" dirty="0"/>
            <a:t>Const.py</a:t>
          </a:r>
          <a:r>
            <a:rPr lang="ru-RU" dirty="0"/>
            <a:t> константы</a:t>
          </a:r>
        </a:p>
      </dgm:t>
    </dgm:pt>
    <dgm:pt modelId="{2539E830-7900-4386-B18C-89C290E8AD65}" type="parTrans" cxnId="{B36900BF-AF23-48C0-A466-8FDF9998F24D}">
      <dgm:prSet/>
      <dgm:spPr/>
      <dgm:t>
        <a:bodyPr/>
        <a:lstStyle/>
        <a:p>
          <a:endParaRPr lang="ru-RU"/>
        </a:p>
      </dgm:t>
    </dgm:pt>
    <dgm:pt modelId="{A5F007BF-D667-4FB6-90B1-E21DF176F654}" type="sibTrans" cxnId="{B36900BF-AF23-48C0-A466-8FDF9998F24D}">
      <dgm:prSet/>
      <dgm:spPr/>
      <dgm:t>
        <a:bodyPr/>
        <a:lstStyle/>
        <a:p>
          <a:endParaRPr lang="ru-RU"/>
        </a:p>
      </dgm:t>
    </dgm:pt>
    <dgm:pt modelId="{8AA5B9E3-FEEF-4359-95AB-4F2FF777FC6A}">
      <dgm:prSet/>
      <dgm:spPr/>
      <dgm:t>
        <a:bodyPr/>
        <a:lstStyle/>
        <a:p>
          <a:r>
            <a:rPr lang="en-US" dirty="0"/>
            <a:t>Funcs.py </a:t>
          </a:r>
          <a:r>
            <a:rPr lang="ru-RU" dirty="0"/>
            <a:t>полезные функции </a:t>
          </a:r>
        </a:p>
      </dgm:t>
    </dgm:pt>
    <dgm:pt modelId="{8F38F6CB-02BC-4C41-BC75-8C02B42FD892}" type="parTrans" cxnId="{CE535446-3B34-4E7A-A062-8CD7342DDAE8}">
      <dgm:prSet/>
      <dgm:spPr/>
      <dgm:t>
        <a:bodyPr/>
        <a:lstStyle/>
        <a:p>
          <a:endParaRPr lang="ru-RU"/>
        </a:p>
      </dgm:t>
    </dgm:pt>
    <dgm:pt modelId="{1F17092C-DA14-46AE-BB1E-DF582C5C4243}" type="sibTrans" cxnId="{CE535446-3B34-4E7A-A062-8CD7342DDAE8}">
      <dgm:prSet/>
      <dgm:spPr/>
      <dgm:t>
        <a:bodyPr/>
        <a:lstStyle/>
        <a:p>
          <a:endParaRPr lang="ru-RU"/>
        </a:p>
      </dgm:t>
    </dgm:pt>
    <dgm:pt modelId="{53E115B7-C845-445B-A2DF-BCB480951D43}">
      <dgm:prSet/>
      <dgm:spPr/>
      <dgm:t>
        <a:bodyPr/>
        <a:lstStyle/>
        <a:p>
          <a:r>
            <a:rPr lang="en-US" dirty="0" err="1"/>
            <a:t>Enemies.json</a:t>
          </a:r>
          <a:r>
            <a:rPr lang="en-US" dirty="0"/>
            <a:t> </a:t>
          </a:r>
          <a:r>
            <a:rPr lang="ru-RU" dirty="0"/>
            <a:t>словарь со всеми врагами</a:t>
          </a:r>
        </a:p>
      </dgm:t>
    </dgm:pt>
    <dgm:pt modelId="{9D58E175-21F8-4756-9BD5-17E59AC81CF4}" type="parTrans" cxnId="{0CC03755-7545-4411-9E0A-88131D973A9C}">
      <dgm:prSet/>
      <dgm:spPr/>
      <dgm:t>
        <a:bodyPr/>
        <a:lstStyle/>
        <a:p>
          <a:endParaRPr lang="ru-RU"/>
        </a:p>
      </dgm:t>
    </dgm:pt>
    <dgm:pt modelId="{C268B01E-F1E8-4695-A638-BD83FBA49A59}" type="sibTrans" cxnId="{0CC03755-7545-4411-9E0A-88131D973A9C}">
      <dgm:prSet/>
      <dgm:spPr/>
      <dgm:t>
        <a:bodyPr/>
        <a:lstStyle/>
        <a:p>
          <a:endParaRPr lang="ru-RU"/>
        </a:p>
      </dgm:t>
    </dgm:pt>
    <dgm:pt modelId="{2B87F454-053F-4303-A655-56DA71CF53ED}">
      <dgm:prSet/>
      <dgm:spPr/>
      <dgm:t>
        <a:bodyPr/>
        <a:lstStyle/>
        <a:p>
          <a:r>
            <a:rPr lang="en-US" dirty="0"/>
            <a:t>Table-top.py</a:t>
          </a:r>
          <a:r>
            <a:rPr lang="ru-RU" dirty="0"/>
            <a:t> боевая система</a:t>
          </a:r>
        </a:p>
      </dgm:t>
    </dgm:pt>
    <dgm:pt modelId="{368634A5-3878-44EB-87D5-84FD48F99934}" type="parTrans" cxnId="{B8586496-F5BB-478D-8358-0213A3C981E7}">
      <dgm:prSet/>
      <dgm:spPr/>
      <dgm:t>
        <a:bodyPr/>
        <a:lstStyle/>
        <a:p>
          <a:endParaRPr lang="ru-RU"/>
        </a:p>
      </dgm:t>
    </dgm:pt>
    <dgm:pt modelId="{FBB7963E-DAEE-4804-8CEF-900748BC9270}" type="sibTrans" cxnId="{B8586496-F5BB-478D-8358-0213A3C981E7}">
      <dgm:prSet/>
      <dgm:spPr/>
      <dgm:t>
        <a:bodyPr/>
        <a:lstStyle/>
        <a:p>
          <a:endParaRPr lang="ru-RU"/>
        </a:p>
      </dgm:t>
    </dgm:pt>
    <dgm:pt modelId="{DFDEA321-DE8F-4D0C-ABB4-D5081D31A8AF}">
      <dgm:prSet/>
      <dgm:spPr/>
      <dgm:t>
        <a:bodyPr/>
        <a:lstStyle/>
        <a:p>
          <a:r>
            <a:rPr lang="en-US" dirty="0"/>
            <a:t>Spritesheet.py</a:t>
          </a:r>
          <a:r>
            <a:rPr lang="ru-RU" dirty="0"/>
            <a:t> функция для анимации</a:t>
          </a:r>
        </a:p>
      </dgm:t>
    </dgm:pt>
    <dgm:pt modelId="{9EA4AF18-E288-4D80-9250-EDB45020C7A2}" type="parTrans" cxnId="{F492394E-B08E-4631-94EE-58811E8AB094}">
      <dgm:prSet/>
      <dgm:spPr/>
      <dgm:t>
        <a:bodyPr/>
        <a:lstStyle/>
        <a:p>
          <a:endParaRPr lang="ru-RU"/>
        </a:p>
      </dgm:t>
    </dgm:pt>
    <dgm:pt modelId="{23080639-3D53-47AC-80FB-920BBB3754BF}" type="sibTrans" cxnId="{F492394E-B08E-4631-94EE-58811E8AB094}">
      <dgm:prSet/>
      <dgm:spPr/>
      <dgm:t>
        <a:bodyPr/>
        <a:lstStyle/>
        <a:p>
          <a:endParaRPr lang="ru-RU"/>
        </a:p>
      </dgm:t>
    </dgm:pt>
    <dgm:pt modelId="{2022A873-67CE-4D3E-9ECA-06536D8158EC}" type="pres">
      <dgm:prSet presAssocID="{5D01FA4A-B942-43BB-8F11-99C32B1AE9C4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A9BBA12-A453-4798-A31B-B1EEDBF7B455}" type="pres">
      <dgm:prSet presAssocID="{05E0BA90-ED32-406C-AD4D-C31F2241D699}" presName="vertOne" presStyleCnt="0"/>
      <dgm:spPr/>
    </dgm:pt>
    <dgm:pt modelId="{C8808CC9-F954-4CF2-B465-750EE4F81B02}" type="pres">
      <dgm:prSet presAssocID="{05E0BA90-ED32-406C-AD4D-C31F2241D699}" presName="txOne" presStyleLbl="node0" presStyleIdx="0" presStyleCnt="6">
        <dgm:presLayoutVars>
          <dgm:chPref val="3"/>
        </dgm:presLayoutVars>
      </dgm:prSet>
      <dgm:spPr/>
    </dgm:pt>
    <dgm:pt modelId="{CCE4FE7C-BFA1-44DA-B917-C9977E1385D3}" type="pres">
      <dgm:prSet presAssocID="{05E0BA90-ED32-406C-AD4D-C31F2241D699}" presName="horzOne" presStyleCnt="0"/>
      <dgm:spPr/>
    </dgm:pt>
    <dgm:pt modelId="{A7572BFC-CF3C-4D0F-8DE8-F3ABF322BF06}" type="pres">
      <dgm:prSet presAssocID="{DD610C47-F238-4555-9E07-BC81D295A3EF}" presName="sibSpaceOne" presStyleCnt="0"/>
      <dgm:spPr/>
    </dgm:pt>
    <dgm:pt modelId="{BB9DE241-B0DF-4DE2-8376-068317279362}" type="pres">
      <dgm:prSet presAssocID="{021DA774-6E87-4260-89F3-3E1F26E048A7}" presName="vertOne" presStyleCnt="0"/>
      <dgm:spPr/>
    </dgm:pt>
    <dgm:pt modelId="{064270F1-3765-4A29-AF30-8E2B973260FD}" type="pres">
      <dgm:prSet presAssocID="{021DA774-6E87-4260-89F3-3E1F26E048A7}" presName="txOne" presStyleLbl="node0" presStyleIdx="1" presStyleCnt="6">
        <dgm:presLayoutVars>
          <dgm:chPref val="3"/>
        </dgm:presLayoutVars>
      </dgm:prSet>
      <dgm:spPr/>
    </dgm:pt>
    <dgm:pt modelId="{FF7CCE62-6F89-4798-A0D0-EC895F213B20}" type="pres">
      <dgm:prSet presAssocID="{021DA774-6E87-4260-89F3-3E1F26E048A7}" presName="horzOne" presStyleCnt="0"/>
      <dgm:spPr/>
    </dgm:pt>
    <dgm:pt modelId="{8E6F793C-E2CB-4704-B22C-366D5B004F30}" type="pres">
      <dgm:prSet presAssocID="{A5F007BF-D667-4FB6-90B1-E21DF176F654}" presName="sibSpaceOne" presStyleCnt="0"/>
      <dgm:spPr/>
    </dgm:pt>
    <dgm:pt modelId="{85DD618E-6D60-40CB-AA44-69DF1890BAD0}" type="pres">
      <dgm:prSet presAssocID="{8AA5B9E3-FEEF-4359-95AB-4F2FF777FC6A}" presName="vertOne" presStyleCnt="0"/>
      <dgm:spPr/>
    </dgm:pt>
    <dgm:pt modelId="{8A848121-7941-4775-BCD2-4F7D2BF027FA}" type="pres">
      <dgm:prSet presAssocID="{8AA5B9E3-FEEF-4359-95AB-4F2FF777FC6A}" presName="txOne" presStyleLbl="node0" presStyleIdx="2" presStyleCnt="6">
        <dgm:presLayoutVars>
          <dgm:chPref val="3"/>
        </dgm:presLayoutVars>
      </dgm:prSet>
      <dgm:spPr/>
    </dgm:pt>
    <dgm:pt modelId="{93DA0A61-9586-4117-A94C-CB78D30F52C1}" type="pres">
      <dgm:prSet presAssocID="{8AA5B9E3-FEEF-4359-95AB-4F2FF777FC6A}" presName="horzOne" presStyleCnt="0"/>
      <dgm:spPr/>
    </dgm:pt>
    <dgm:pt modelId="{17C30F44-CC65-4765-9147-F175A40F46E1}" type="pres">
      <dgm:prSet presAssocID="{1F17092C-DA14-46AE-BB1E-DF582C5C4243}" presName="sibSpaceOne" presStyleCnt="0"/>
      <dgm:spPr/>
    </dgm:pt>
    <dgm:pt modelId="{256295EB-3D02-4313-9381-29D9C77140B4}" type="pres">
      <dgm:prSet presAssocID="{53E115B7-C845-445B-A2DF-BCB480951D43}" presName="vertOne" presStyleCnt="0"/>
      <dgm:spPr/>
    </dgm:pt>
    <dgm:pt modelId="{B778DD61-C83F-419B-8B5B-97E1F44348DE}" type="pres">
      <dgm:prSet presAssocID="{53E115B7-C845-445B-A2DF-BCB480951D43}" presName="txOne" presStyleLbl="node0" presStyleIdx="3" presStyleCnt="6">
        <dgm:presLayoutVars>
          <dgm:chPref val="3"/>
        </dgm:presLayoutVars>
      </dgm:prSet>
      <dgm:spPr/>
    </dgm:pt>
    <dgm:pt modelId="{24094612-0795-465E-B0C1-820FA5F45E16}" type="pres">
      <dgm:prSet presAssocID="{53E115B7-C845-445B-A2DF-BCB480951D43}" presName="horzOne" presStyleCnt="0"/>
      <dgm:spPr/>
    </dgm:pt>
    <dgm:pt modelId="{5D8CB27A-7C58-4533-951F-2083E8061C54}" type="pres">
      <dgm:prSet presAssocID="{C268B01E-F1E8-4695-A638-BD83FBA49A59}" presName="sibSpaceOne" presStyleCnt="0"/>
      <dgm:spPr/>
    </dgm:pt>
    <dgm:pt modelId="{5BA09AB7-E44A-401C-A0A0-13905CB0C9A0}" type="pres">
      <dgm:prSet presAssocID="{2B87F454-053F-4303-A655-56DA71CF53ED}" presName="vertOne" presStyleCnt="0"/>
      <dgm:spPr/>
    </dgm:pt>
    <dgm:pt modelId="{6AA39D00-95E9-4AE5-86EF-5F2ADA978BDC}" type="pres">
      <dgm:prSet presAssocID="{2B87F454-053F-4303-A655-56DA71CF53ED}" presName="txOne" presStyleLbl="node0" presStyleIdx="4" presStyleCnt="6">
        <dgm:presLayoutVars>
          <dgm:chPref val="3"/>
        </dgm:presLayoutVars>
      </dgm:prSet>
      <dgm:spPr/>
    </dgm:pt>
    <dgm:pt modelId="{CD23EAC1-A9FD-465B-B5C0-B87ADBABE3E0}" type="pres">
      <dgm:prSet presAssocID="{2B87F454-053F-4303-A655-56DA71CF53ED}" presName="horzOne" presStyleCnt="0"/>
      <dgm:spPr/>
    </dgm:pt>
    <dgm:pt modelId="{458C9DF7-4E31-4B3C-A1E9-B832D27C7882}" type="pres">
      <dgm:prSet presAssocID="{FBB7963E-DAEE-4804-8CEF-900748BC9270}" presName="sibSpaceOne" presStyleCnt="0"/>
      <dgm:spPr/>
    </dgm:pt>
    <dgm:pt modelId="{E0F5D4BF-8EBA-4156-8B30-D62580823A30}" type="pres">
      <dgm:prSet presAssocID="{DFDEA321-DE8F-4D0C-ABB4-D5081D31A8AF}" presName="vertOne" presStyleCnt="0"/>
      <dgm:spPr/>
    </dgm:pt>
    <dgm:pt modelId="{57F7D3AC-8F37-4036-8BBF-9640654410F9}" type="pres">
      <dgm:prSet presAssocID="{DFDEA321-DE8F-4D0C-ABB4-D5081D31A8AF}" presName="txOne" presStyleLbl="node0" presStyleIdx="5" presStyleCnt="6">
        <dgm:presLayoutVars>
          <dgm:chPref val="3"/>
        </dgm:presLayoutVars>
      </dgm:prSet>
      <dgm:spPr/>
    </dgm:pt>
    <dgm:pt modelId="{743286D8-CE6D-4112-A53E-E4DA1EE7BE9C}" type="pres">
      <dgm:prSet presAssocID="{DFDEA321-DE8F-4D0C-ABB4-D5081D31A8AF}" presName="horzOne" presStyleCnt="0"/>
      <dgm:spPr/>
    </dgm:pt>
  </dgm:ptLst>
  <dgm:cxnLst>
    <dgm:cxn modelId="{ECC6B72F-2DE6-41FF-87A2-215DD7057C34}" type="presOf" srcId="{2B87F454-053F-4303-A655-56DA71CF53ED}" destId="{6AA39D00-95E9-4AE5-86EF-5F2ADA978BDC}" srcOrd="0" destOrd="0" presId="urn:microsoft.com/office/officeart/2005/8/layout/hierarchy4"/>
    <dgm:cxn modelId="{F97B8B62-3A28-4F32-B21E-B21145232EB1}" type="presOf" srcId="{DFDEA321-DE8F-4D0C-ABB4-D5081D31A8AF}" destId="{57F7D3AC-8F37-4036-8BBF-9640654410F9}" srcOrd="0" destOrd="0" presId="urn:microsoft.com/office/officeart/2005/8/layout/hierarchy4"/>
    <dgm:cxn modelId="{7CA9B565-39AA-450E-BD75-97B334016A50}" type="presOf" srcId="{8AA5B9E3-FEEF-4359-95AB-4F2FF777FC6A}" destId="{8A848121-7941-4775-BCD2-4F7D2BF027FA}" srcOrd="0" destOrd="0" presId="urn:microsoft.com/office/officeart/2005/8/layout/hierarchy4"/>
    <dgm:cxn modelId="{CE535446-3B34-4E7A-A062-8CD7342DDAE8}" srcId="{5D01FA4A-B942-43BB-8F11-99C32B1AE9C4}" destId="{8AA5B9E3-FEEF-4359-95AB-4F2FF777FC6A}" srcOrd="2" destOrd="0" parTransId="{8F38F6CB-02BC-4C41-BC75-8C02B42FD892}" sibTransId="{1F17092C-DA14-46AE-BB1E-DF582C5C4243}"/>
    <dgm:cxn modelId="{F492394E-B08E-4631-94EE-58811E8AB094}" srcId="{5D01FA4A-B942-43BB-8F11-99C32B1AE9C4}" destId="{DFDEA321-DE8F-4D0C-ABB4-D5081D31A8AF}" srcOrd="5" destOrd="0" parTransId="{9EA4AF18-E288-4D80-9250-EDB45020C7A2}" sibTransId="{23080639-3D53-47AC-80FB-920BBB3754BF}"/>
    <dgm:cxn modelId="{26BB374F-A02E-477E-887B-C5DDD00BA21E}" type="presOf" srcId="{53E115B7-C845-445B-A2DF-BCB480951D43}" destId="{B778DD61-C83F-419B-8B5B-97E1F44348DE}" srcOrd="0" destOrd="0" presId="urn:microsoft.com/office/officeart/2005/8/layout/hierarchy4"/>
    <dgm:cxn modelId="{0CC03755-7545-4411-9E0A-88131D973A9C}" srcId="{5D01FA4A-B942-43BB-8F11-99C32B1AE9C4}" destId="{53E115B7-C845-445B-A2DF-BCB480951D43}" srcOrd="3" destOrd="0" parTransId="{9D58E175-21F8-4756-9BD5-17E59AC81CF4}" sibTransId="{C268B01E-F1E8-4695-A638-BD83FBA49A59}"/>
    <dgm:cxn modelId="{F2DF4C78-4B5A-445C-8839-81AD20BBFADE}" srcId="{5D01FA4A-B942-43BB-8F11-99C32B1AE9C4}" destId="{05E0BA90-ED32-406C-AD4D-C31F2241D699}" srcOrd="0" destOrd="0" parTransId="{3E260A0A-480F-4401-A7B9-D38C27511675}" sibTransId="{DD610C47-F238-4555-9E07-BC81D295A3EF}"/>
    <dgm:cxn modelId="{50DB0884-623F-42E7-9E22-AA21894EA8B7}" type="presOf" srcId="{021DA774-6E87-4260-89F3-3E1F26E048A7}" destId="{064270F1-3765-4A29-AF30-8E2B973260FD}" srcOrd="0" destOrd="0" presId="urn:microsoft.com/office/officeart/2005/8/layout/hierarchy4"/>
    <dgm:cxn modelId="{B8586496-F5BB-478D-8358-0213A3C981E7}" srcId="{5D01FA4A-B942-43BB-8F11-99C32B1AE9C4}" destId="{2B87F454-053F-4303-A655-56DA71CF53ED}" srcOrd="4" destOrd="0" parTransId="{368634A5-3878-44EB-87D5-84FD48F99934}" sibTransId="{FBB7963E-DAEE-4804-8CEF-900748BC9270}"/>
    <dgm:cxn modelId="{BDE30AA5-7807-411E-BA8B-2D1B5923E6C1}" type="presOf" srcId="{05E0BA90-ED32-406C-AD4D-C31F2241D699}" destId="{C8808CC9-F954-4CF2-B465-750EE4F81B02}" srcOrd="0" destOrd="0" presId="urn:microsoft.com/office/officeart/2005/8/layout/hierarchy4"/>
    <dgm:cxn modelId="{B36900BF-AF23-48C0-A466-8FDF9998F24D}" srcId="{5D01FA4A-B942-43BB-8F11-99C32B1AE9C4}" destId="{021DA774-6E87-4260-89F3-3E1F26E048A7}" srcOrd="1" destOrd="0" parTransId="{2539E830-7900-4386-B18C-89C290E8AD65}" sibTransId="{A5F007BF-D667-4FB6-90B1-E21DF176F654}"/>
    <dgm:cxn modelId="{F9C50BED-6959-4F36-98FC-F30202382078}" type="presOf" srcId="{5D01FA4A-B942-43BB-8F11-99C32B1AE9C4}" destId="{2022A873-67CE-4D3E-9ECA-06536D8158EC}" srcOrd="0" destOrd="0" presId="urn:microsoft.com/office/officeart/2005/8/layout/hierarchy4"/>
    <dgm:cxn modelId="{FC67BE4E-7DC4-4128-BF50-77EC4EC292EC}" type="presParOf" srcId="{2022A873-67CE-4D3E-9ECA-06536D8158EC}" destId="{8A9BBA12-A453-4798-A31B-B1EEDBF7B455}" srcOrd="0" destOrd="0" presId="urn:microsoft.com/office/officeart/2005/8/layout/hierarchy4"/>
    <dgm:cxn modelId="{D69D2003-195A-4807-B13C-553A0F0C6B38}" type="presParOf" srcId="{8A9BBA12-A453-4798-A31B-B1EEDBF7B455}" destId="{C8808CC9-F954-4CF2-B465-750EE4F81B02}" srcOrd="0" destOrd="0" presId="urn:microsoft.com/office/officeart/2005/8/layout/hierarchy4"/>
    <dgm:cxn modelId="{C5FC87CB-FD14-4485-BA63-C206CAD6A4F6}" type="presParOf" srcId="{8A9BBA12-A453-4798-A31B-B1EEDBF7B455}" destId="{CCE4FE7C-BFA1-44DA-B917-C9977E1385D3}" srcOrd="1" destOrd="0" presId="urn:microsoft.com/office/officeart/2005/8/layout/hierarchy4"/>
    <dgm:cxn modelId="{CCC012BC-08D0-4DD6-8181-1C85DB724533}" type="presParOf" srcId="{2022A873-67CE-4D3E-9ECA-06536D8158EC}" destId="{A7572BFC-CF3C-4D0F-8DE8-F3ABF322BF06}" srcOrd="1" destOrd="0" presId="urn:microsoft.com/office/officeart/2005/8/layout/hierarchy4"/>
    <dgm:cxn modelId="{7BB2739E-6C00-46CC-BCFF-7192710A5C6C}" type="presParOf" srcId="{2022A873-67CE-4D3E-9ECA-06536D8158EC}" destId="{BB9DE241-B0DF-4DE2-8376-068317279362}" srcOrd="2" destOrd="0" presId="urn:microsoft.com/office/officeart/2005/8/layout/hierarchy4"/>
    <dgm:cxn modelId="{D642D3FD-77B1-4366-986F-E54661CF538D}" type="presParOf" srcId="{BB9DE241-B0DF-4DE2-8376-068317279362}" destId="{064270F1-3765-4A29-AF30-8E2B973260FD}" srcOrd="0" destOrd="0" presId="urn:microsoft.com/office/officeart/2005/8/layout/hierarchy4"/>
    <dgm:cxn modelId="{FD2A92E2-BC8E-4AC9-910C-11003856853C}" type="presParOf" srcId="{BB9DE241-B0DF-4DE2-8376-068317279362}" destId="{FF7CCE62-6F89-4798-A0D0-EC895F213B20}" srcOrd="1" destOrd="0" presId="urn:microsoft.com/office/officeart/2005/8/layout/hierarchy4"/>
    <dgm:cxn modelId="{061CCEA2-C763-46BA-858F-EB05F22C7937}" type="presParOf" srcId="{2022A873-67CE-4D3E-9ECA-06536D8158EC}" destId="{8E6F793C-E2CB-4704-B22C-366D5B004F30}" srcOrd="3" destOrd="0" presId="urn:microsoft.com/office/officeart/2005/8/layout/hierarchy4"/>
    <dgm:cxn modelId="{DE1EE4B3-F318-41DB-A746-7462348E547E}" type="presParOf" srcId="{2022A873-67CE-4D3E-9ECA-06536D8158EC}" destId="{85DD618E-6D60-40CB-AA44-69DF1890BAD0}" srcOrd="4" destOrd="0" presId="urn:microsoft.com/office/officeart/2005/8/layout/hierarchy4"/>
    <dgm:cxn modelId="{83BF42C3-FABF-4B9E-978F-B1A45A77D13F}" type="presParOf" srcId="{85DD618E-6D60-40CB-AA44-69DF1890BAD0}" destId="{8A848121-7941-4775-BCD2-4F7D2BF027FA}" srcOrd="0" destOrd="0" presId="urn:microsoft.com/office/officeart/2005/8/layout/hierarchy4"/>
    <dgm:cxn modelId="{16D383FF-A68D-4CC1-94D8-43C27CBE1F71}" type="presParOf" srcId="{85DD618E-6D60-40CB-AA44-69DF1890BAD0}" destId="{93DA0A61-9586-4117-A94C-CB78D30F52C1}" srcOrd="1" destOrd="0" presId="urn:microsoft.com/office/officeart/2005/8/layout/hierarchy4"/>
    <dgm:cxn modelId="{FC724E60-08CD-47E5-9ED5-CF4962792968}" type="presParOf" srcId="{2022A873-67CE-4D3E-9ECA-06536D8158EC}" destId="{17C30F44-CC65-4765-9147-F175A40F46E1}" srcOrd="5" destOrd="0" presId="urn:microsoft.com/office/officeart/2005/8/layout/hierarchy4"/>
    <dgm:cxn modelId="{E9277BFF-6C2F-4F9A-847E-4D38C72E5310}" type="presParOf" srcId="{2022A873-67CE-4D3E-9ECA-06536D8158EC}" destId="{256295EB-3D02-4313-9381-29D9C77140B4}" srcOrd="6" destOrd="0" presId="urn:microsoft.com/office/officeart/2005/8/layout/hierarchy4"/>
    <dgm:cxn modelId="{7DDBEF5B-BAEF-4136-8DF5-144EEEE7D384}" type="presParOf" srcId="{256295EB-3D02-4313-9381-29D9C77140B4}" destId="{B778DD61-C83F-419B-8B5B-97E1F44348DE}" srcOrd="0" destOrd="0" presId="urn:microsoft.com/office/officeart/2005/8/layout/hierarchy4"/>
    <dgm:cxn modelId="{8F655FCD-BCB7-4595-9175-69D095DFCAEB}" type="presParOf" srcId="{256295EB-3D02-4313-9381-29D9C77140B4}" destId="{24094612-0795-465E-B0C1-820FA5F45E16}" srcOrd="1" destOrd="0" presId="urn:microsoft.com/office/officeart/2005/8/layout/hierarchy4"/>
    <dgm:cxn modelId="{D0583C2E-6413-4696-A6F3-E526123E1E5E}" type="presParOf" srcId="{2022A873-67CE-4D3E-9ECA-06536D8158EC}" destId="{5D8CB27A-7C58-4533-951F-2083E8061C54}" srcOrd="7" destOrd="0" presId="urn:microsoft.com/office/officeart/2005/8/layout/hierarchy4"/>
    <dgm:cxn modelId="{62E4C657-B4C2-44B7-B346-1DE66E038D1F}" type="presParOf" srcId="{2022A873-67CE-4D3E-9ECA-06536D8158EC}" destId="{5BA09AB7-E44A-401C-A0A0-13905CB0C9A0}" srcOrd="8" destOrd="0" presId="urn:microsoft.com/office/officeart/2005/8/layout/hierarchy4"/>
    <dgm:cxn modelId="{A5584D44-E222-4364-890C-74076C3D414E}" type="presParOf" srcId="{5BA09AB7-E44A-401C-A0A0-13905CB0C9A0}" destId="{6AA39D00-95E9-4AE5-86EF-5F2ADA978BDC}" srcOrd="0" destOrd="0" presId="urn:microsoft.com/office/officeart/2005/8/layout/hierarchy4"/>
    <dgm:cxn modelId="{E2BF70FB-37B6-4F7C-8C49-27AD2B2D9690}" type="presParOf" srcId="{5BA09AB7-E44A-401C-A0A0-13905CB0C9A0}" destId="{CD23EAC1-A9FD-465B-B5C0-B87ADBABE3E0}" srcOrd="1" destOrd="0" presId="urn:microsoft.com/office/officeart/2005/8/layout/hierarchy4"/>
    <dgm:cxn modelId="{E91B2F6B-61D0-4864-876B-131D2C8EA9AF}" type="presParOf" srcId="{2022A873-67CE-4D3E-9ECA-06536D8158EC}" destId="{458C9DF7-4E31-4B3C-A1E9-B832D27C7882}" srcOrd="9" destOrd="0" presId="urn:microsoft.com/office/officeart/2005/8/layout/hierarchy4"/>
    <dgm:cxn modelId="{744BA1CB-4FEF-4BFB-A9B6-F1C1D38DA3DA}" type="presParOf" srcId="{2022A873-67CE-4D3E-9ECA-06536D8158EC}" destId="{E0F5D4BF-8EBA-4156-8B30-D62580823A30}" srcOrd="10" destOrd="0" presId="urn:microsoft.com/office/officeart/2005/8/layout/hierarchy4"/>
    <dgm:cxn modelId="{04A26DEA-1EA4-48A5-9A5A-80822A6C5315}" type="presParOf" srcId="{E0F5D4BF-8EBA-4156-8B30-D62580823A30}" destId="{57F7D3AC-8F37-4036-8BBF-9640654410F9}" srcOrd="0" destOrd="0" presId="urn:microsoft.com/office/officeart/2005/8/layout/hierarchy4"/>
    <dgm:cxn modelId="{7E766542-2B22-4292-AB10-348724672A05}" type="presParOf" srcId="{E0F5D4BF-8EBA-4156-8B30-D62580823A30}" destId="{743286D8-CE6D-4112-A53E-E4DA1EE7BE9C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EA0D4C-6FAB-4250-B75C-0F7E25430C1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A929D585-7901-40B4-A11E-28EB12DAB5A1}">
      <dgm:prSet/>
      <dgm:spPr/>
      <dgm:t>
        <a:bodyPr/>
        <a:lstStyle/>
        <a:p>
          <a:r>
            <a:rPr lang="ru-RU" dirty="0"/>
            <a:t>Библиотеки</a:t>
          </a:r>
        </a:p>
      </dgm:t>
    </dgm:pt>
    <dgm:pt modelId="{5D12E5C1-77C9-4685-8778-CC7A85A9055E}" type="parTrans" cxnId="{3B66563E-CE3C-48AC-98CA-786203EE1B16}">
      <dgm:prSet/>
      <dgm:spPr/>
      <dgm:t>
        <a:bodyPr/>
        <a:lstStyle/>
        <a:p>
          <a:endParaRPr lang="ru-RU"/>
        </a:p>
      </dgm:t>
    </dgm:pt>
    <dgm:pt modelId="{BEFF8D48-1EC2-45D6-8958-188D10DD1574}" type="sibTrans" cxnId="{3B66563E-CE3C-48AC-98CA-786203EE1B16}">
      <dgm:prSet/>
      <dgm:spPr/>
      <dgm:t>
        <a:bodyPr/>
        <a:lstStyle/>
        <a:p>
          <a:endParaRPr lang="ru-RU"/>
        </a:p>
      </dgm:t>
    </dgm:pt>
    <dgm:pt modelId="{D7DE7B2C-7571-4B7E-B771-2D93027736C1}">
      <dgm:prSet/>
      <dgm:spPr/>
      <dgm:t>
        <a:bodyPr/>
        <a:lstStyle/>
        <a:p>
          <a:r>
            <a:rPr lang="en-US" dirty="0"/>
            <a:t>Pygame</a:t>
          </a:r>
          <a:endParaRPr lang="ru-RU" dirty="0"/>
        </a:p>
      </dgm:t>
    </dgm:pt>
    <dgm:pt modelId="{78BC0A06-05F2-4994-AB4E-7E4E39CFA6D7}" type="parTrans" cxnId="{C5277663-F989-47B0-AB9F-53C5C8EB5771}">
      <dgm:prSet/>
      <dgm:spPr/>
      <dgm:t>
        <a:bodyPr/>
        <a:lstStyle/>
        <a:p>
          <a:endParaRPr lang="ru-RU"/>
        </a:p>
      </dgm:t>
    </dgm:pt>
    <dgm:pt modelId="{DBBC1191-1F78-4741-8962-D2F3F29684BE}" type="sibTrans" cxnId="{C5277663-F989-47B0-AB9F-53C5C8EB5771}">
      <dgm:prSet/>
      <dgm:spPr/>
      <dgm:t>
        <a:bodyPr/>
        <a:lstStyle/>
        <a:p>
          <a:endParaRPr lang="ru-RU"/>
        </a:p>
      </dgm:t>
    </dgm:pt>
    <dgm:pt modelId="{AFEF094A-D836-4BE4-9987-F011220A480A}">
      <dgm:prSet/>
      <dgm:spPr/>
      <dgm:t>
        <a:bodyPr/>
        <a:lstStyle/>
        <a:p>
          <a:r>
            <a:rPr lang="en-US" dirty="0"/>
            <a:t>PyTMX</a:t>
          </a:r>
          <a:endParaRPr lang="ru-RU" dirty="0"/>
        </a:p>
      </dgm:t>
    </dgm:pt>
    <dgm:pt modelId="{7A625FCF-5A6F-4AED-9EEB-0A289A48E8E0}" type="parTrans" cxnId="{E1B5367C-1504-45AC-AA0E-EBACE159FBD6}">
      <dgm:prSet/>
      <dgm:spPr/>
      <dgm:t>
        <a:bodyPr/>
        <a:lstStyle/>
        <a:p>
          <a:endParaRPr lang="ru-RU"/>
        </a:p>
      </dgm:t>
    </dgm:pt>
    <dgm:pt modelId="{82CB3C3C-CCFC-4C10-B937-A16E642A139D}" type="sibTrans" cxnId="{E1B5367C-1504-45AC-AA0E-EBACE159FBD6}">
      <dgm:prSet/>
      <dgm:spPr/>
      <dgm:t>
        <a:bodyPr/>
        <a:lstStyle/>
        <a:p>
          <a:endParaRPr lang="ru-RU"/>
        </a:p>
      </dgm:t>
    </dgm:pt>
    <dgm:pt modelId="{8763FD2A-04D9-4A2D-81FA-D9820B9B8978}">
      <dgm:prSet/>
      <dgm:spPr/>
      <dgm:t>
        <a:bodyPr/>
        <a:lstStyle/>
        <a:p>
          <a:r>
            <a:rPr lang="en-US" dirty="0"/>
            <a:t>Pillow</a:t>
          </a:r>
          <a:endParaRPr lang="ru-RU" dirty="0"/>
        </a:p>
      </dgm:t>
    </dgm:pt>
    <dgm:pt modelId="{0BE43DC1-ACFF-49A3-9BE8-3A3BB4388873}" type="parTrans" cxnId="{BED18B88-8448-470F-B112-C94F628ACF98}">
      <dgm:prSet/>
      <dgm:spPr/>
      <dgm:t>
        <a:bodyPr/>
        <a:lstStyle/>
        <a:p>
          <a:endParaRPr lang="ru-RU"/>
        </a:p>
      </dgm:t>
    </dgm:pt>
    <dgm:pt modelId="{2A84BC3E-D4B0-489C-A7CB-794492982177}" type="sibTrans" cxnId="{BED18B88-8448-470F-B112-C94F628ACF98}">
      <dgm:prSet/>
      <dgm:spPr/>
      <dgm:t>
        <a:bodyPr/>
        <a:lstStyle/>
        <a:p>
          <a:endParaRPr lang="ru-RU"/>
        </a:p>
      </dgm:t>
    </dgm:pt>
    <dgm:pt modelId="{8D17EE84-127E-474C-B27D-FEE5034989C8}" type="pres">
      <dgm:prSet presAssocID="{64EA0D4C-6FAB-4250-B75C-0F7E25430C1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06603C9-7E37-466D-B687-FCFDDE154DEB}" type="pres">
      <dgm:prSet presAssocID="{A929D585-7901-40B4-A11E-28EB12DAB5A1}" presName="hierRoot1" presStyleCnt="0">
        <dgm:presLayoutVars>
          <dgm:hierBranch val="init"/>
        </dgm:presLayoutVars>
      </dgm:prSet>
      <dgm:spPr/>
    </dgm:pt>
    <dgm:pt modelId="{4720B793-6926-4B0A-8161-326E4762A12A}" type="pres">
      <dgm:prSet presAssocID="{A929D585-7901-40B4-A11E-28EB12DAB5A1}" presName="rootComposite1" presStyleCnt="0"/>
      <dgm:spPr/>
    </dgm:pt>
    <dgm:pt modelId="{8872EB6F-7167-4562-9291-5BF3A9392291}" type="pres">
      <dgm:prSet presAssocID="{A929D585-7901-40B4-A11E-28EB12DAB5A1}" presName="rootText1" presStyleLbl="node0" presStyleIdx="0" presStyleCnt="1">
        <dgm:presLayoutVars>
          <dgm:chPref val="3"/>
        </dgm:presLayoutVars>
      </dgm:prSet>
      <dgm:spPr/>
    </dgm:pt>
    <dgm:pt modelId="{10F43500-E1FC-4611-91B3-82B18A49ED33}" type="pres">
      <dgm:prSet presAssocID="{A929D585-7901-40B4-A11E-28EB12DAB5A1}" presName="rootConnector1" presStyleLbl="node1" presStyleIdx="0" presStyleCnt="0"/>
      <dgm:spPr/>
    </dgm:pt>
    <dgm:pt modelId="{97F317F4-CAA6-41CF-AE43-8CF85A6934BA}" type="pres">
      <dgm:prSet presAssocID="{A929D585-7901-40B4-A11E-28EB12DAB5A1}" presName="hierChild2" presStyleCnt="0"/>
      <dgm:spPr/>
    </dgm:pt>
    <dgm:pt modelId="{9BDBF9CA-7E0F-4EB0-82F8-AEA46512EA6A}" type="pres">
      <dgm:prSet presAssocID="{78BC0A06-05F2-4994-AB4E-7E4E39CFA6D7}" presName="Name37" presStyleLbl="parChTrans1D2" presStyleIdx="0" presStyleCnt="3"/>
      <dgm:spPr/>
    </dgm:pt>
    <dgm:pt modelId="{714AD100-EEE1-48C7-96AC-28515A09A2BD}" type="pres">
      <dgm:prSet presAssocID="{D7DE7B2C-7571-4B7E-B771-2D93027736C1}" presName="hierRoot2" presStyleCnt="0">
        <dgm:presLayoutVars>
          <dgm:hierBranch val="init"/>
        </dgm:presLayoutVars>
      </dgm:prSet>
      <dgm:spPr/>
    </dgm:pt>
    <dgm:pt modelId="{E625A5CE-35F7-4717-A759-32818275523E}" type="pres">
      <dgm:prSet presAssocID="{D7DE7B2C-7571-4B7E-B771-2D93027736C1}" presName="rootComposite" presStyleCnt="0"/>
      <dgm:spPr/>
    </dgm:pt>
    <dgm:pt modelId="{5219C8C6-736F-4AE4-9B65-23A078ADA361}" type="pres">
      <dgm:prSet presAssocID="{D7DE7B2C-7571-4B7E-B771-2D93027736C1}" presName="rootText" presStyleLbl="node2" presStyleIdx="0" presStyleCnt="3">
        <dgm:presLayoutVars>
          <dgm:chPref val="3"/>
        </dgm:presLayoutVars>
      </dgm:prSet>
      <dgm:spPr/>
    </dgm:pt>
    <dgm:pt modelId="{3EF01B0E-2D8A-440F-B555-0EAD1F399E13}" type="pres">
      <dgm:prSet presAssocID="{D7DE7B2C-7571-4B7E-B771-2D93027736C1}" presName="rootConnector" presStyleLbl="node2" presStyleIdx="0" presStyleCnt="3"/>
      <dgm:spPr/>
    </dgm:pt>
    <dgm:pt modelId="{D64812C1-7F43-4B6B-BB17-B9A352C15579}" type="pres">
      <dgm:prSet presAssocID="{D7DE7B2C-7571-4B7E-B771-2D93027736C1}" presName="hierChild4" presStyleCnt="0"/>
      <dgm:spPr/>
    </dgm:pt>
    <dgm:pt modelId="{0E6AD45C-7561-48A6-9F00-FC04A885C6F8}" type="pres">
      <dgm:prSet presAssocID="{D7DE7B2C-7571-4B7E-B771-2D93027736C1}" presName="hierChild5" presStyleCnt="0"/>
      <dgm:spPr/>
    </dgm:pt>
    <dgm:pt modelId="{42AEB22C-EEA3-40F7-8C9A-2FDA71385ECB}" type="pres">
      <dgm:prSet presAssocID="{7A625FCF-5A6F-4AED-9EEB-0A289A48E8E0}" presName="Name37" presStyleLbl="parChTrans1D2" presStyleIdx="1" presStyleCnt="3"/>
      <dgm:spPr/>
    </dgm:pt>
    <dgm:pt modelId="{5CDCF537-6F85-4C30-AA06-0B83D989629F}" type="pres">
      <dgm:prSet presAssocID="{AFEF094A-D836-4BE4-9987-F011220A480A}" presName="hierRoot2" presStyleCnt="0">
        <dgm:presLayoutVars>
          <dgm:hierBranch val="init"/>
        </dgm:presLayoutVars>
      </dgm:prSet>
      <dgm:spPr/>
    </dgm:pt>
    <dgm:pt modelId="{0652FFE7-1AA4-46C6-96D1-7CB254A42927}" type="pres">
      <dgm:prSet presAssocID="{AFEF094A-D836-4BE4-9987-F011220A480A}" presName="rootComposite" presStyleCnt="0"/>
      <dgm:spPr/>
    </dgm:pt>
    <dgm:pt modelId="{641930B9-2282-4C49-A2C2-FC601E1503A8}" type="pres">
      <dgm:prSet presAssocID="{AFEF094A-D836-4BE4-9987-F011220A480A}" presName="rootText" presStyleLbl="node2" presStyleIdx="1" presStyleCnt="3">
        <dgm:presLayoutVars>
          <dgm:chPref val="3"/>
        </dgm:presLayoutVars>
      </dgm:prSet>
      <dgm:spPr/>
    </dgm:pt>
    <dgm:pt modelId="{85D631B8-A330-45A2-A479-F568C55D3EFB}" type="pres">
      <dgm:prSet presAssocID="{AFEF094A-D836-4BE4-9987-F011220A480A}" presName="rootConnector" presStyleLbl="node2" presStyleIdx="1" presStyleCnt="3"/>
      <dgm:spPr/>
    </dgm:pt>
    <dgm:pt modelId="{B9B7446D-E1FC-4160-84E0-0C115E7C9CD1}" type="pres">
      <dgm:prSet presAssocID="{AFEF094A-D836-4BE4-9987-F011220A480A}" presName="hierChild4" presStyleCnt="0"/>
      <dgm:spPr/>
    </dgm:pt>
    <dgm:pt modelId="{ECBCE1D0-58D4-4530-B801-28705AA65E43}" type="pres">
      <dgm:prSet presAssocID="{AFEF094A-D836-4BE4-9987-F011220A480A}" presName="hierChild5" presStyleCnt="0"/>
      <dgm:spPr/>
    </dgm:pt>
    <dgm:pt modelId="{97188A11-5E9C-46A7-8688-23824D7B15D6}" type="pres">
      <dgm:prSet presAssocID="{0BE43DC1-ACFF-49A3-9BE8-3A3BB4388873}" presName="Name37" presStyleLbl="parChTrans1D2" presStyleIdx="2" presStyleCnt="3"/>
      <dgm:spPr/>
    </dgm:pt>
    <dgm:pt modelId="{E1B4DFFC-3E07-4C93-87F1-087CC6692C73}" type="pres">
      <dgm:prSet presAssocID="{8763FD2A-04D9-4A2D-81FA-D9820B9B8978}" presName="hierRoot2" presStyleCnt="0">
        <dgm:presLayoutVars>
          <dgm:hierBranch val="init"/>
        </dgm:presLayoutVars>
      </dgm:prSet>
      <dgm:spPr/>
    </dgm:pt>
    <dgm:pt modelId="{DB16CA94-8CBB-4F07-896A-0C4A5C3252E0}" type="pres">
      <dgm:prSet presAssocID="{8763FD2A-04D9-4A2D-81FA-D9820B9B8978}" presName="rootComposite" presStyleCnt="0"/>
      <dgm:spPr/>
    </dgm:pt>
    <dgm:pt modelId="{4722CBD2-ED9C-4802-AD42-C3CC8BA6DA3A}" type="pres">
      <dgm:prSet presAssocID="{8763FD2A-04D9-4A2D-81FA-D9820B9B8978}" presName="rootText" presStyleLbl="node2" presStyleIdx="2" presStyleCnt="3">
        <dgm:presLayoutVars>
          <dgm:chPref val="3"/>
        </dgm:presLayoutVars>
      </dgm:prSet>
      <dgm:spPr/>
    </dgm:pt>
    <dgm:pt modelId="{DA13773E-7076-437B-A6F1-7235741DB0D3}" type="pres">
      <dgm:prSet presAssocID="{8763FD2A-04D9-4A2D-81FA-D9820B9B8978}" presName="rootConnector" presStyleLbl="node2" presStyleIdx="2" presStyleCnt="3"/>
      <dgm:spPr/>
    </dgm:pt>
    <dgm:pt modelId="{41CACBA5-7788-41AA-81E7-E534D89C6646}" type="pres">
      <dgm:prSet presAssocID="{8763FD2A-04D9-4A2D-81FA-D9820B9B8978}" presName="hierChild4" presStyleCnt="0"/>
      <dgm:spPr/>
    </dgm:pt>
    <dgm:pt modelId="{2D2DBB5E-A977-4232-A597-AD9CA9F8C899}" type="pres">
      <dgm:prSet presAssocID="{8763FD2A-04D9-4A2D-81FA-D9820B9B8978}" presName="hierChild5" presStyleCnt="0"/>
      <dgm:spPr/>
    </dgm:pt>
    <dgm:pt modelId="{903B97F6-0426-478F-B064-A62140FB6B67}" type="pres">
      <dgm:prSet presAssocID="{A929D585-7901-40B4-A11E-28EB12DAB5A1}" presName="hierChild3" presStyleCnt="0"/>
      <dgm:spPr/>
    </dgm:pt>
  </dgm:ptLst>
  <dgm:cxnLst>
    <dgm:cxn modelId="{319B1314-E18D-43F9-B77A-B100EE2A4DCD}" type="presOf" srcId="{0BE43DC1-ACFF-49A3-9BE8-3A3BB4388873}" destId="{97188A11-5E9C-46A7-8688-23824D7B15D6}" srcOrd="0" destOrd="0" presId="urn:microsoft.com/office/officeart/2005/8/layout/orgChart1"/>
    <dgm:cxn modelId="{4CCDA029-E2D5-4FE7-BEF6-4CFD6B60DD44}" type="presOf" srcId="{A929D585-7901-40B4-A11E-28EB12DAB5A1}" destId="{10F43500-E1FC-4611-91B3-82B18A49ED33}" srcOrd="1" destOrd="0" presId="urn:microsoft.com/office/officeart/2005/8/layout/orgChart1"/>
    <dgm:cxn modelId="{3B66563E-CE3C-48AC-98CA-786203EE1B16}" srcId="{64EA0D4C-6FAB-4250-B75C-0F7E25430C13}" destId="{A929D585-7901-40B4-A11E-28EB12DAB5A1}" srcOrd="0" destOrd="0" parTransId="{5D12E5C1-77C9-4685-8778-CC7A85A9055E}" sibTransId="{BEFF8D48-1EC2-45D6-8958-188D10DD1574}"/>
    <dgm:cxn modelId="{94EDD842-4FDD-45A2-83A1-C6FDAEF1E4D3}" type="presOf" srcId="{A929D585-7901-40B4-A11E-28EB12DAB5A1}" destId="{8872EB6F-7167-4562-9291-5BF3A9392291}" srcOrd="0" destOrd="0" presId="urn:microsoft.com/office/officeart/2005/8/layout/orgChart1"/>
    <dgm:cxn modelId="{C5277663-F989-47B0-AB9F-53C5C8EB5771}" srcId="{A929D585-7901-40B4-A11E-28EB12DAB5A1}" destId="{D7DE7B2C-7571-4B7E-B771-2D93027736C1}" srcOrd="0" destOrd="0" parTransId="{78BC0A06-05F2-4994-AB4E-7E4E39CFA6D7}" sibTransId="{DBBC1191-1F78-4741-8962-D2F3F29684BE}"/>
    <dgm:cxn modelId="{864BA84D-FD61-4C78-BAEA-6FC436200CC1}" type="presOf" srcId="{AFEF094A-D836-4BE4-9987-F011220A480A}" destId="{85D631B8-A330-45A2-A479-F568C55D3EFB}" srcOrd="1" destOrd="0" presId="urn:microsoft.com/office/officeart/2005/8/layout/orgChart1"/>
    <dgm:cxn modelId="{7F324773-4123-4A4D-BDBA-EC990EA4557C}" type="presOf" srcId="{AFEF094A-D836-4BE4-9987-F011220A480A}" destId="{641930B9-2282-4C49-A2C2-FC601E1503A8}" srcOrd="0" destOrd="0" presId="urn:microsoft.com/office/officeart/2005/8/layout/orgChart1"/>
    <dgm:cxn modelId="{E1B5367C-1504-45AC-AA0E-EBACE159FBD6}" srcId="{A929D585-7901-40B4-A11E-28EB12DAB5A1}" destId="{AFEF094A-D836-4BE4-9987-F011220A480A}" srcOrd="1" destOrd="0" parTransId="{7A625FCF-5A6F-4AED-9EEB-0A289A48E8E0}" sibTransId="{82CB3C3C-CCFC-4C10-B937-A16E642A139D}"/>
    <dgm:cxn modelId="{093A017D-4EC7-459A-B250-FA4A83A04ECC}" type="presOf" srcId="{7A625FCF-5A6F-4AED-9EEB-0A289A48E8E0}" destId="{42AEB22C-EEA3-40F7-8C9A-2FDA71385ECB}" srcOrd="0" destOrd="0" presId="urn:microsoft.com/office/officeart/2005/8/layout/orgChart1"/>
    <dgm:cxn modelId="{7871A785-546F-4E3A-B336-EDFF256F2130}" type="presOf" srcId="{D7DE7B2C-7571-4B7E-B771-2D93027736C1}" destId="{3EF01B0E-2D8A-440F-B555-0EAD1F399E13}" srcOrd="1" destOrd="0" presId="urn:microsoft.com/office/officeart/2005/8/layout/orgChart1"/>
    <dgm:cxn modelId="{BED18B88-8448-470F-B112-C94F628ACF98}" srcId="{A929D585-7901-40B4-A11E-28EB12DAB5A1}" destId="{8763FD2A-04D9-4A2D-81FA-D9820B9B8978}" srcOrd="2" destOrd="0" parTransId="{0BE43DC1-ACFF-49A3-9BE8-3A3BB4388873}" sibTransId="{2A84BC3E-D4B0-489C-A7CB-794492982177}"/>
    <dgm:cxn modelId="{720C1D9F-64A9-4C6D-84C5-1BEB58C92369}" type="presOf" srcId="{8763FD2A-04D9-4A2D-81FA-D9820B9B8978}" destId="{DA13773E-7076-437B-A6F1-7235741DB0D3}" srcOrd="1" destOrd="0" presId="urn:microsoft.com/office/officeart/2005/8/layout/orgChart1"/>
    <dgm:cxn modelId="{1C50C6AE-E6DF-4C00-B9DE-341B120316C3}" type="presOf" srcId="{D7DE7B2C-7571-4B7E-B771-2D93027736C1}" destId="{5219C8C6-736F-4AE4-9B65-23A078ADA361}" srcOrd="0" destOrd="0" presId="urn:microsoft.com/office/officeart/2005/8/layout/orgChart1"/>
    <dgm:cxn modelId="{CD2398B9-1E5C-4135-ABD0-48ABA8A98043}" type="presOf" srcId="{78BC0A06-05F2-4994-AB4E-7E4E39CFA6D7}" destId="{9BDBF9CA-7E0F-4EB0-82F8-AEA46512EA6A}" srcOrd="0" destOrd="0" presId="urn:microsoft.com/office/officeart/2005/8/layout/orgChart1"/>
    <dgm:cxn modelId="{EFA692DF-C3D8-43C9-B933-E85B8366CBDD}" type="presOf" srcId="{8763FD2A-04D9-4A2D-81FA-D9820B9B8978}" destId="{4722CBD2-ED9C-4802-AD42-C3CC8BA6DA3A}" srcOrd="0" destOrd="0" presId="urn:microsoft.com/office/officeart/2005/8/layout/orgChart1"/>
    <dgm:cxn modelId="{3A9CF5FE-8161-4666-A8E9-57A37BB09132}" type="presOf" srcId="{64EA0D4C-6FAB-4250-B75C-0F7E25430C13}" destId="{8D17EE84-127E-474C-B27D-FEE5034989C8}" srcOrd="0" destOrd="0" presId="urn:microsoft.com/office/officeart/2005/8/layout/orgChart1"/>
    <dgm:cxn modelId="{642656D4-DCBD-417C-B20E-FB97476A5E3B}" type="presParOf" srcId="{8D17EE84-127E-474C-B27D-FEE5034989C8}" destId="{106603C9-7E37-466D-B687-FCFDDE154DEB}" srcOrd="0" destOrd="0" presId="urn:microsoft.com/office/officeart/2005/8/layout/orgChart1"/>
    <dgm:cxn modelId="{210872FA-B457-4E68-9349-35953BE7DB2A}" type="presParOf" srcId="{106603C9-7E37-466D-B687-FCFDDE154DEB}" destId="{4720B793-6926-4B0A-8161-326E4762A12A}" srcOrd="0" destOrd="0" presId="urn:microsoft.com/office/officeart/2005/8/layout/orgChart1"/>
    <dgm:cxn modelId="{AC1C99B2-0A87-402B-977F-312AEC0C7E46}" type="presParOf" srcId="{4720B793-6926-4B0A-8161-326E4762A12A}" destId="{8872EB6F-7167-4562-9291-5BF3A9392291}" srcOrd="0" destOrd="0" presId="urn:microsoft.com/office/officeart/2005/8/layout/orgChart1"/>
    <dgm:cxn modelId="{347D394F-72AF-438E-9643-3BA02931C505}" type="presParOf" srcId="{4720B793-6926-4B0A-8161-326E4762A12A}" destId="{10F43500-E1FC-4611-91B3-82B18A49ED33}" srcOrd="1" destOrd="0" presId="urn:microsoft.com/office/officeart/2005/8/layout/orgChart1"/>
    <dgm:cxn modelId="{8ABEDEC9-79A3-4C1E-AFF0-890DE8E5EBFC}" type="presParOf" srcId="{106603C9-7E37-466D-B687-FCFDDE154DEB}" destId="{97F317F4-CAA6-41CF-AE43-8CF85A6934BA}" srcOrd="1" destOrd="0" presId="urn:microsoft.com/office/officeart/2005/8/layout/orgChart1"/>
    <dgm:cxn modelId="{20FC848A-8C21-4233-9772-B9FC9371179D}" type="presParOf" srcId="{97F317F4-CAA6-41CF-AE43-8CF85A6934BA}" destId="{9BDBF9CA-7E0F-4EB0-82F8-AEA46512EA6A}" srcOrd="0" destOrd="0" presId="urn:microsoft.com/office/officeart/2005/8/layout/orgChart1"/>
    <dgm:cxn modelId="{D6ADAB8F-ECD6-447F-B194-BBD9C44D7D6C}" type="presParOf" srcId="{97F317F4-CAA6-41CF-AE43-8CF85A6934BA}" destId="{714AD100-EEE1-48C7-96AC-28515A09A2BD}" srcOrd="1" destOrd="0" presId="urn:microsoft.com/office/officeart/2005/8/layout/orgChart1"/>
    <dgm:cxn modelId="{AF2155CA-86C9-4B88-8D91-550115911562}" type="presParOf" srcId="{714AD100-EEE1-48C7-96AC-28515A09A2BD}" destId="{E625A5CE-35F7-4717-A759-32818275523E}" srcOrd="0" destOrd="0" presId="urn:microsoft.com/office/officeart/2005/8/layout/orgChart1"/>
    <dgm:cxn modelId="{FD9625EA-788B-4274-A633-9E0E04EC1840}" type="presParOf" srcId="{E625A5CE-35F7-4717-A759-32818275523E}" destId="{5219C8C6-736F-4AE4-9B65-23A078ADA361}" srcOrd="0" destOrd="0" presId="urn:microsoft.com/office/officeart/2005/8/layout/orgChart1"/>
    <dgm:cxn modelId="{C6A5FC55-59F5-4DA1-B093-C6D89A362D40}" type="presParOf" srcId="{E625A5CE-35F7-4717-A759-32818275523E}" destId="{3EF01B0E-2D8A-440F-B555-0EAD1F399E13}" srcOrd="1" destOrd="0" presId="urn:microsoft.com/office/officeart/2005/8/layout/orgChart1"/>
    <dgm:cxn modelId="{171B418A-8F3A-4964-906B-D517EEBFD91D}" type="presParOf" srcId="{714AD100-EEE1-48C7-96AC-28515A09A2BD}" destId="{D64812C1-7F43-4B6B-BB17-B9A352C15579}" srcOrd="1" destOrd="0" presId="urn:microsoft.com/office/officeart/2005/8/layout/orgChart1"/>
    <dgm:cxn modelId="{D8522350-48F0-4719-9D08-93ACDC0B233D}" type="presParOf" srcId="{714AD100-EEE1-48C7-96AC-28515A09A2BD}" destId="{0E6AD45C-7561-48A6-9F00-FC04A885C6F8}" srcOrd="2" destOrd="0" presId="urn:microsoft.com/office/officeart/2005/8/layout/orgChart1"/>
    <dgm:cxn modelId="{1A7119FC-16FC-4AD5-91EC-80700E1F10FF}" type="presParOf" srcId="{97F317F4-CAA6-41CF-AE43-8CF85A6934BA}" destId="{42AEB22C-EEA3-40F7-8C9A-2FDA71385ECB}" srcOrd="2" destOrd="0" presId="urn:microsoft.com/office/officeart/2005/8/layout/orgChart1"/>
    <dgm:cxn modelId="{BCEFFA4F-70B0-4FCC-B8ED-E1882DA2905B}" type="presParOf" srcId="{97F317F4-CAA6-41CF-AE43-8CF85A6934BA}" destId="{5CDCF537-6F85-4C30-AA06-0B83D989629F}" srcOrd="3" destOrd="0" presId="urn:microsoft.com/office/officeart/2005/8/layout/orgChart1"/>
    <dgm:cxn modelId="{CC8448A5-3BD5-4EAE-A91E-F5675DFB1BDC}" type="presParOf" srcId="{5CDCF537-6F85-4C30-AA06-0B83D989629F}" destId="{0652FFE7-1AA4-46C6-96D1-7CB254A42927}" srcOrd="0" destOrd="0" presId="urn:microsoft.com/office/officeart/2005/8/layout/orgChart1"/>
    <dgm:cxn modelId="{E11F2429-9218-46A2-AEBC-3A0C6ABFB065}" type="presParOf" srcId="{0652FFE7-1AA4-46C6-96D1-7CB254A42927}" destId="{641930B9-2282-4C49-A2C2-FC601E1503A8}" srcOrd="0" destOrd="0" presId="urn:microsoft.com/office/officeart/2005/8/layout/orgChart1"/>
    <dgm:cxn modelId="{9139D45B-086F-4BFC-8B9E-E6C2A396FA94}" type="presParOf" srcId="{0652FFE7-1AA4-46C6-96D1-7CB254A42927}" destId="{85D631B8-A330-45A2-A479-F568C55D3EFB}" srcOrd="1" destOrd="0" presId="urn:microsoft.com/office/officeart/2005/8/layout/orgChart1"/>
    <dgm:cxn modelId="{56FA46E9-5633-42F7-995E-279497F236FA}" type="presParOf" srcId="{5CDCF537-6F85-4C30-AA06-0B83D989629F}" destId="{B9B7446D-E1FC-4160-84E0-0C115E7C9CD1}" srcOrd="1" destOrd="0" presId="urn:microsoft.com/office/officeart/2005/8/layout/orgChart1"/>
    <dgm:cxn modelId="{8215BD82-CA0C-47AC-A001-5B4361F6FDB9}" type="presParOf" srcId="{5CDCF537-6F85-4C30-AA06-0B83D989629F}" destId="{ECBCE1D0-58D4-4530-B801-28705AA65E43}" srcOrd="2" destOrd="0" presId="urn:microsoft.com/office/officeart/2005/8/layout/orgChart1"/>
    <dgm:cxn modelId="{13441170-3B0F-49E0-AD88-7FEA6F4F2C86}" type="presParOf" srcId="{97F317F4-CAA6-41CF-AE43-8CF85A6934BA}" destId="{97188A11-5E9C-46A7-8688-23824D7B15D6}" srcOrd="4" destOrd="0" presId="urn:microsoft.com/office/officeart/2005/8/layout/orgChart1"/>
    <dgm:cxn modelId="{3C8DF2ED-6543-4B4A-AED5-2B58AE025C1B}" type="presParOf" srcId="{97F317F4-CAA6-41CF-AE43-8CF85A6934BA}" destId="{E1B4DFFC-3E07-4C93-87F1-087CC6692C73}" srcOrd="5" destOrd="0" presId="urn:microsoft.com/office/officeart/2005/8/layout/orgChart1"/>
    <dgm:cxn modelId="{0DB5B070-F73A-481F-BD80-CEB10739EBD5}" type="presParOf" srcId="{E1B4DFFC-3E07-4C93-87F1-087CC6692C73}" destId="{DB16CA94-8CBB-4F07-896A-0C4A5C3252E0}" srcOrd="0" destOrd="0" presId="urn:microsoft.com/office/officeart/2005/8/layout/orgChart1"/>
    <dgm:cxn modelId="{50DE7BE0-AD46-4FB3-8CD0-6C63D5942135}" type="presParOf" srcId="{DB16CA94-8CBB-4F07-896A-0C4A5C3252E0}" destId="{4722CBD2-ED9C-4802-AD42-C3CC8BA6DA3A}" srcOrd="0" destOrd="0" presId="urn:microsoft.com/office/officeart/2005/8/layout/orgChart1"/>
    <dgm:cxn modelId="{FB4369C8-C9E5-4D4C-99F8-347FC83BFEB2}" type="presParOf" srcId="{DB16CA94-8CBB-4F07-896A-0C4A5C3252E0}" destId="{DA13773E-7076-437B-A6F1-7235741DB0D3}" srcOrd="1" destOrd="0" presId="urn:microsoft.com/office/officeart/2005/8/layout/orgChart1"/>
    <dgm:cxn modelId="{22DB55D4-639C-4E7C-9DE9-B67761C98F5F}" type="presParOf" srcId="{E1B4DFFC-3E07-4C93-87F1-087CC6692C73}" destId="{41CACBA5-7788-41AA-81E7-E534D89C6646}" srcOrd="1" destOrd="0" presId="urn:microsoft.com/office/officeart/2005/8/layout/orgChart1"/>
    <dgm:cxn modelId="{B1287E72-A3B9-4210-9096-4DCBCF7CE2C4}" type="presParOf" srcId="{E1B4DFFC-3E07-4C93-87F1-087CC6692C73}" destId="{2D2DBB5E-A977-4232-A597-AD9CA9F8C899}" srcOrd="2" destOrd="0" presId="urn:microsoft.com/office/officeart/2005/8/layout/orgChart1"/>
    <dgm:cxn modelId="{70AF362D-BFB8-430B-B7E5-80E0C05D32DF}" type="presParOf" srcId="{106603C9-7E37-466D-B687-FCFDDE154DEB}" destId="{903B97F6-0426-478F-B064-A62140FB6B6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808CC9-F954-4CF2-B465-750EE4F81B02}">
      <dsp:nvSpPr>
        <dsp:cNvPr id="0" name=""/>
        <dsp:cNvSpPr/>
      </dsp:nvSpPr>
      <dsp:spPr>
        <a:xfrm>
          <a:off x="7040" y="0"/>
          <a:ext cx="1482378" cy="41417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Osnova.py </a:t>
          </a:r>
          <a:r>
            <a:rPr lang="ru-RU" sz="1700" kern="1200" dirty="0"/>
            <a:t>главный цикл программы</a:t>
          </a:r>
        </a:p>
      </dsp:txBody>
      <dsp:txXfrm>
        <a:off x="50457" y="43417"/>
        <a:ext cx="1395544" cy="4054936"/>
      </dsp:txXfrm>
    </dsp:sp>
    <dsp:sp modelId="{064270F1-3765-4A29-AF30-8E2B973260FD}">
      <dsp:nvSpPr>
        <dsp:cNvPr id="0" name=""/>
        <dsp:cNvSpPr/>
      </dsp:nvSpPr>
      <dsp:spPr>
        <a:xfrm>
          <a:off x="1738458" y="0"/>
          <a:ext cx="1482378" cy="41417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Const.py</a:t>
          </a:r>
          <a:r>
            <a:rPr lang="ru-RU" sz="1700" kern="1200" dirty="0"/>
            <a:t> константы</a:t>
          </a:r>
        </a:p>
      </dsp:txBody>
      <dsp:txXfrm>
        <a:off x="1781875" y="43417"/>
        <a:ext cx="1395544" cy="4054936"/>
      </dsp:txXfrm>
    </dsp:sp>
    <dsp:sp modelId="{8A848121-7941-4775-BCD2-4F7D2BF027FA}">
      <dsp:nvSpPr>
        <dsp:cNvPr id="0" name=""/>
        <dsp:cNvSpPr/>
      </dsp:nvSpPr>
      <dsp:spPr>
        <a:xfrm>
          <a:off x="3469876" y="0"/>
          <a:ext cx="1482378" cy="41417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Funcs.py </a:t>
          </a:r>
          <a:r>
            <a:rPr lang="ru-RU" sz="1700" kern="1200" dirty="0"/>
            <a:t>полезные функции </a:t>
          </a:r>
        </a:p>
      </dsp:txBody>
      <dsp:txXfrm>
        <a:off x="3513293" y="43417"/>
        <a:ext cx="1395544" cy="4054936"/>
      </dsp:txXfrm>
    </dsp:sp>
    <dsp:sp modelId="{B778DD61-C83F-419B-8B5B-97E1F44348DE}">
      <dsp:nvSpPr>
        <dsp:cNvPr id="0" name=""/>
        <dsp:cNvSpPr/>
      </dsp:nvSpPr>
      <dsp:spPr>
        <a:xfrm>
          <a:off x="5201294" y="0"/>
          <a:ext cx="1482378" cy="41417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Enemies.json</a:t>
          </a:r>
          <a:r>
            <a:rPr lang="en-US" sz="1700" kern="1200" dirty="0"/>
            <a:t> </a:t>
          </a:r>
          <a:r>
            <a:rPr lang="ru-RU" sz="1700" kern="1200" dirty="0"/>
            <a:t>словарь со всеми врагами</a:t>
          </a:r>
        </a:p>
      </dsp:txBody>
      <dsp:txXfrm>
        <a:off x="5244711" y="43417"/>
        <a:ext cx="1395544" cy="4054936"/>
      </dsp:txXfrm>
    </dsp:sp>
    <dsp:sp modelId="{6AA39D00-95E9-4AE5-86EF-5F2ADA978BDC}">
      <dsp:nvSpPr>
        <dsp:cNvPr id="0" name=""/>
        <dsp:cNvSpPr/>
      </dsp:nvSpPr>
      <dsp:spPr>
        <a:xfrm>
          <a:off x="6932713" y="0"/>
          <a:ext cx="1482378" cy="41417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Table-top.py</a:t>
          </a:r>
          <a:r>
            <a:rPr lang="ru-RU" sz="1700" kern="1200" dirty="0"/>
            <a:t> боевая система</a:t>
          </a:r>
        </a:p>
      </dsp:txBody>
      <dsp:txXfrm>
        <a:off x="6976130" y="43417"/>
        <a:ext cx="1395544" cy="4054936"/>
      </dsp:txXfrm>
    </dsp:sp>
    <dsp:sp modelId="{57F7D3AC-8F37-4036-8BBF-9640654410F9}">
      <dsp:nvSpPr>
        <dsp:cNvPr id="0" name=""/>
        <dsp:cNvSpPr/>
      </dsp:nvSpPr>
      <dsp:spPr>
        <a:xfrm>
          <a:off x="8664131" y="0"/>
          <a:ext cx="1482378" cy="41417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Spritesheet.py</a:t>
          </a:r>
          <a:r>
            <a:rPr lang="ru-RU" sz="1700" kern="1200" dirty="0"/>
            <a:t> функция для анимации</a:t>
          </a:r>
        </a:p>
      </dsp:txBody>
      <dsp:txXfrm>
        <a:off x="8707548" y="43417"/>
        <a:ext cx="1395544" cy="40549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188A11-5E9C-46A7-8688-23824D7B15D6}">
      <dsp:nvSpPr>
        <dsp:cNvPr id="0" name=""/>
        <dsp:cNvSpPr/>
      </dsp:nvSpPr>
      <dsp:spPr>
        <a:xfrm>
          <a:off x="4393406" y="1649553"/>
          <a:ext cx="3108367" cy="5394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9734"/>
              </a:lnTo>
              <a:lnTo>
                <a:pt x="3108367" y="269734"/>
              </a:lnTo>
              <a:lnTo>
                <a:pt x="3108367" y="53946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AEB22C-EEA3-40F7-8C9A-2FDA71385ECB}">
      <dsp:nvSpPr>
        <dsp:cNvPr id="0" name=""/>
        <dsp:cNvSpPr/>
      </dsp:nvSpPr>
      <dsp:spPr>
        <a:xfrm>
          <a:off x="4347686" y="1649553"/>
          <a:ext cx="91440" cy="53946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3946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DBF9CA-7E0F-4EB0-82F8-AEA46512EA6A}">
      <dsp:nvSpPr>
        <dsp:cNvPr id="0" name=""/>
        <dsp:cNvSpPr/>
      </dsp:nvSpPr>
      <dsp:spPr>
        <a:xfrm>
          <a:off x="1285039" y="1649553"/>
          <a:ext cx="3108367" cy="539468"/>
        </a:xfrm>
        <a:custGeom>
          <a:avLst/>
          <a:gdLst/>
          <a:ahLst/>
          <a:cxnLst/>
          <a:rect l="0" t="0" r="0" b="0"/>
          <a:pathLst>
            <a:path>
              <a:moveTo>
                <a:pt x="3108367" y="0"/>
              </a:moveTo>
              <a:lnTo>
                <a:pt x="3108367" y="269734"/>
              </a:lnTo>
              <a:lnTo>
                <a:pt x="0" y="269734"/>
              </a:lnTo>
              <a:lnTo>
                <a:pt x="0" y="53946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72EB6F-7167-4562-9291-5BF3A9392291}">
      <dsp:nvSpPr>
        <dsp:cNvPr id="0" name=""/>
        <dsp:cNvSpPr/>
      </dsp:nvSpPr>
      <dsp:spPr>
        <a:xfrm>
          <a:off x="3108957" y="365103"/>
          <a:ext cx="2568898" cy="12844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900" kern="1200" dirty="0"/>
            <a:t>Библиотеки</a:t>
          </a:r>
        </a:p>
      </dsp:txBody>
      <dsp:txXfrm>
        <a:off x="3108957" y="365103"/>
        <a:ext cx="2568898" cy="1284449"/>
      </dsp:txXfrm>
    </dsp:sp>
    <dsp:sp modelId="{5219C8C6-736F-4AE4-9B65-23A078ADA361}">
      <dsp:nvSpPr>
        <dsp:cNvPr id="0" name=""/>
        <dsp:cNvSpPr/>
      </dsp:nvSpPr>
      <dsp:spPr>
        <a:xfrm>
          <a:off x="589" y="2189021"/>
          <a:ext cx="2568898" cy="12844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Pygame</a:t>
          </a:r>
          <a:endParaRPr lang="ru-RU" sz="3900" kern="1200" dirty="0"/>
        </a:p>
      </dsp:txBody>
      <dsp:txXfrm>
        <a:off x="589" y="2189021"/>
        <a:ext cx="2568898" cy="1284449"/>
      </dsp:txXfrm>
    </dsp:sp>
    <dsp:sp modelId="{641930B9-2282-4C49-A2C2-FC601E1503A8}">
      <dsp:nvSpPr>
        <dsp:cNvPr id="0" name=""/>
        <dsp:cNvSpPr/>
      </dsp:nvSpPr>
      <dsp:spPr>
        <a:xfrm>
          <a:off x="3108957" y="2189021"/>
          <a:ext cx="2568898" cy="12844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PyTMX</a:t>
          </a:r>
          <a:endParaRPr lang="ru-RU" sz="3900" kern="1200" dirty="0"/>
        </a:p>
      </dsp:txBody>
      <dsp:txXfrm>
        <a:off x="3108957" y="2189021"/>
        <a:ext cx="2568898" cy="1284449"/>
      </dsp:txXfrm>
    </dsp:sp>
    <dsp:sp modelId="{4722CBD2-ED9C-4802-AD42-C3CC8BA6DA3A}">
      <dsp:nvSpPr>
        <dsp:cNvPr id="0" name=""/>
        <dsp:cNvSpPr/>
      </dsp:nvSpPr>
      <dsp:spPr>
        <a:xfrm>
          <a:off x="6217324" y="2189021"/>
          <a:ext cx="2568898" cy="12844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Pillow</a:t>
          </a:r>
          <a:endParaRPr lang="ru-RU" sz="3900" kern="1200" dirty="0"/>
        </a:p>
      </dsp:txBody>
      <dsp:txXfrm>
        <a:off x="6217324" y="2189021"/>
        <a:ext cx="2568898" cy="12844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DA4C52BF-AEA4-4D94-AEAF-FD291C58535A}" type="datetime1">
              <a:rPr lang="ru-RU" smtClean="0"/>
              <a:t>07.02.2025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EF757874-EF65-4B61-B062-40C932C812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62195D36-3ACC-45D5-BB41-0B9C2F04A142}" type="datetime1">
              <a:rPr lang="ru-RU" smtClean="0"/>
              <a:pPr/>
              <a:t>07.02.2025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55247812-3409-784D-BAE7-ABE53735D5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6875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927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ru-RU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элемента содержимого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Объект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Таблица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 rtlCol="0"/>
          <a:lstStyle>
            <a:lvl1pPr>
              <a:defRPr lang="ru-RU"/>
            </a:lvl1pPr>
          </a:lstStyle>
          <a:p>
            <a:pPr rtl="0"/>
            <a:r>
              <a:rPr lang="ru-RU"/>
              <a:t>Щелкните значок, чтобы добавить таблицу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 algn="ctr">
              <a:buNone/>
              <a:defRPr lang="ru-RU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rtlCol="0" anchor="b">
            <a:noAutofit/>
          </a:bodyPr>
          <a:lstStyle>
            <a:lvl1pPr algn="ctr">
              <a:spcBef>
                <a:spcPts val="1000"/>
              </a:spcBef>
              <a:defRPr lang="ru-RU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 rtlCol="0">
            <a:normAutofit/>
          </a:bodyPr>
          <a:lstStyle>
            <a:lvl1pPr marL="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rtlCol="0" anchor="b">
            <a:no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 + рисун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rtlCol="0" anchor="b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 rtlCol="0">
            <a:normAutofit/>
          </a:bodyPr>
          <a:lstStyle>
            <a:lvl1pPr marL="0" indent="0" algn="l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изображение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/>
              <a:t>Подзаголовок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rtlCol="0" anchor="ctr" anchorCtr="0">
            <a:no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 rtlCol="0"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rtlCol="0" anchor="b">
            <a:noAutofit/>
          </a:bodyPr>
          <a:lstStyle>
            <a:lvl1pPr algn="ctr">
              <a:defRPr lang="ru-RU" sz="48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/>
              <a:t>Подзаголовок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элемента содержимого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9" name="Объект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2" name="Объект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элемента содержимого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 rtlCol="0"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lang="ru-RU"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lang="ru-RU"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lang="ru-RU"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lang="ru-RU"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</p:txBody>
      </p:sp>
      <p:sp>
        <p:nvSpPr>
          <p:cNvPr id="4" name="Объект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+ рисунок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rtlCol="0" anchor="b" anchorCtr="0">
            <a:no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4" name="Объект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+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4" name="Объект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2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Местозаполнитель таблицы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Щелкните значок, чтобы добавить таблицу</a:t>
            </a:r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D6D8061D-18C3-4F4F-85EF-561633F58754}" type="datetimeFigureOut">
              <a:rPr lang="ru-RU" smtClean="0"/>
              <a:t>07.02.2025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 descr="абстрактное изображение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ECCAA4D-0E06-4274-9A77-A969A6040C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907" y="1907931"/>
            <a:ext cx="9144000" cy="22860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6600" dirty="0">
                <a:latin typeface="Cooper Black" panose="0208090404030B020404" pitchFamily="18" charset="0"/>
              </a:rPr>
              <a:t>Dice dungeon</a:t>
            </a:r>
            <a:endParaRPr lang="ru-RU" sz="6600" dirty="0">
              <a:latin typeface="Arial Black" panose="020B0A040201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989706-B7F6-4FEB-A6ED-B196897D4BC5}"/>
              </a:ext>
            </a:extLst>
          </p:cNvPr>
          <p:cNvSpPr txBox="1"/>
          <p:nvPr/>
        </p:nvSpPr>
        <p:spPr>
          <a:xfrm>
            <a:off x="0" y="5288340"/>
            <a:ext cx="42466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Выполнили:</a:t>
            </a:r>
          </a:p>
          <a:p>
            <a:r>
              <a:rPr lang="ru-RU" sz="3200" dirty="0">
                <a:solidFill>
                  <a:schemeClr val="bg1"/>
                </a:solidFill>
              </a:rPr>
              <a:t>Белицын Артем</a:t>
            </a:r>
          </a:p>
          <a:p>
            <a:r>
              <a:rPr lang="ru-RU" sz="3200" dirty="0">
                <a:solidFill>
                  <a:schemeClr val="bg1"/>
                </a:solidFill>
              </a:rPr>
              <a:t>Самсонов Ярослав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0A935AB-59A2-4FA3-8FE7-855490B49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79AF21B-75E2-4A81-A0C6-4A47C2D012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03" b="8203"/>
          <a:stretch>
            <a:fillRect/>
          </a:stretch>
        </p:blipFill>
        <p:spPr>
          <a:xfrm>
            <a:off x="0" y="1"/>
            <a:ext cx="11266535" cy="63374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1E9357A-ACD9-4EDD-A69A-B60927E71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77013" cy="2527911"/>
          </a:xfrm>
        </p:spPr>
        <p:txBody>
          <a:bodyPr/>
          <a:lstStyle/>
          <a:p>
            <a:r>
              <a:rPr lang="ru-RU" dirty="0"/>
              <a:t>О проекте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F64703F-100A-415F-8982-A3EC7A7238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4" y="3738622"/>
            <a:ext cx="10315575" cy="2999289"/>
          </a:xfrm>
        </p:spPr>
        <p:txBody>
          <a:bodyPr>
            <a:scene3d>
              <a:camera prst="orthographicFront">
                <a:rot lat="298856" lon="19200000" rev="21298858"/>
              </a:camera>
              <a:lightRig rig="threePt" dir="t"/>
            </a:scene3d>
          </a:bodyPr>
          <a:lstStyle/>
          <a:p>
            <a:r>
              <a:rPr lang="ru-RU" sz="3200" dirty="0"/>
              <a:t>Dice dungeons – экш</a:t>
            </a:r>
            <a:r>
              <a:rPr lang="en-US" sz="3200" dirty="0"/>
              <a:t>e</a:t>
            </a:r>
            <a:r>
              <a:rPr lang="ru-RU" sz="3200" dirty="0"/>
              <a:t>н</a:t>
            </a:r>
            <a:r>
              <a:rPr lang="en-US" sz="3200" dirty="0"/>
              <a:t>-</a:t>
            </a:r>
            <a:r>
              <a:rPr lang="ru-RU" sz="3200" dirty="0"/>
              <a:t>рогалик с элементами карточного </a:t>
            </a:r>
            <a:r>
              <a:rPr lang="ru-RU" sz="3200" dirty="0" err="1"/>
              <a:t>баттлера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0974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E48F8D8B-0BDA-44EB-B676-391D05795C7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6A388E5C-0A86-45D1-A657-45B7AA171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B5AD6B5-5F20-4262-9651-6EDA2346C3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1869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935935C8-1982-4A86-A095-705D7558B3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E3FF79D-6EDF-4862-A6D5-555AB07A0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075" y="-1438275"/>
            <a:ext cx="9467127" cy="2527911"/>
          </a:xfrm>
        </p:spPr>
        <p:txBody>
          <a:bodyPr/>
          <a:lstStyle/>
          <a:p>
            <a:r>
              <a:rPr lang="ru-RU" dirty="0"/>
              <a:t>Боевая система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85D6D47-F8CD-4D80-81F9-9F05C400CE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2025-02-07 16-55-16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D81696E7-9E06-47B4-A7FF-98351F4D5B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17" t="-1" r="37461" b="35624"/>
          <a:stretch/>
        </p:blipFill>
        <p:spPr>
          <a:xfrm>
            <a:off x="1998607" y="1361692"/>
            <a:ext cx="8194786" cy="475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83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Структура программы</a:t>
            </a:r>
          </a:p>
        </p:txBody>
      </p:sp>
      <p:graphicFrame>
        <p:nvGraphicFramePr>
          <p:cNvPr id="5" name="Схема 4">
            <a:extLst>
              <a:ext uri="{FF2B5EF4-FFF2-40B4-BE49-F238E27FC236}">
                <a16:creationId xmlns:a16="http://schemas.microsoft.com/office/drawing/2014/main" id="{FB0DF08D-0944-4C51-A327-3CD9DF65B6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2158790"/>
              </p:ext>
            </p:extLst>
          </p:nvPr>
        </p:nvGraphicFramePr>
        <p:xfrm>
          <a:off x="1200250" y="1690688"/>
          <a:ext cx="10153550" cy="4141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5670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FA586A-7CBA-4135-97D6-7D7971576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Технологии</a:t>
            </a:r>
          </a:p>
        </p:txBody>
      </p:sp>
      <p:graphicFrame>
        <p:nvGraphicFramePr>
          <p:cNvPr id="5" name="Схема 4">
            <a:extLst>
              <a:ext uri="{FF2B5EF4-FFF2-40B4-BE49-F238E27FC236}">
                <a16:creationId xmlns:a16="http://schemas.microsoft.com/office/drawing/2014/main" id="{3E38509F-7D95-4B8D-8D15-49D1459923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511073"/>
              </p:ext>
            </p:extLst>
          </p:nvPr>
        </p:nvGraphicFramePr>
        <p:xfrm>
          <a:off x="1702593" y="1914524"/>
          <a:ext cx="8786813" cy="3838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9098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 descr="программный код на экране компьютера крупным планом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theme/theme1.xml><?xml version="1.0" encoding="utf-8"?>
<a:theme xmlns:a="http://schemas.openxmlformats.org/drawingml/2006/main" name="Пользовательская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in32_SL_V16" id="{C08B0D31-9878-4B86-9AA2-489D9D63805D}" vid="{DECC9CCA-8386-4D88-B03D-E024FA4FDFC5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146</TotalTime>
  <Words>69</Words>
  <Application>Microsoft Office PowerPoint</Application>
  <PresentationFormat>Широкоэкранный</PresentationFormat>
  <Paragraphs>24</Paragraphs>
  <Slides>7</Slides>
  <Notes>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Aptos</vt:lpstr>
      <vt:lpstr>Arial</vt:lpstr>
      <vt:lpstr>Arial Black</vt:lpstr>
      <vt:lpstr>Calibri</vt:lpstr>
      <vt:lpstr>Calibri Light</vt:lpstr>
      <vt:lpstr>Cooper Black</vt:lpstr>
      <vt:lpstr>Wingdings</vt:lpstr>
      <vt:lpstr>Пользовательская</vt:lpstr>
      <vt:lpstr>Dice dungeon</vt:lpstr>
      <vt:lpstr>О проекте</vt:lpstr>
      <vt:lpstr>Задачи</vt:lpstr>
      <vt:lpstr>Боевая система</vt:lpstr>
      <vt:lpstr>Структура программы</vt:lpstr>
      <vt:lpstr>Технологии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Dice dungeon</dc:title>
  <cp:lastModifiedBy>gnome</cp:lastModifiedBy>
  <cp:revision>7</cp:revision>
  <dcterms:created xsi:type="dcterms:W3CDTF">2024-02-14T18:56:44Z</dcterms:created>
  <dcterms:modified xsi:type="dcterms:W3CDTF">2025-02-07T14:06:33Z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